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307" r:id="rId5"/>
    <p:sldId id="260" r:id="rId6"/>
    <p:sldId id="308" r:id="rId7"/>
    <p:sldId id="273" r:id="rId8"/>
    <p:sldId id="292" r:id="rId9"/>
    <p:sldId id="274" r:id="rId10"/>
    <p:sldId id="293" r:id="rId11"/>
    <p:sldId id="294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Footlight MT Light" panose="0204060206030A020304" pitchFamily="18" charset="77"/>
      <p:regular r:id="rId17"/>
    </p:embeddedFont>
    <p:embeddedFont>
      <p:font typeface="Nickainley Normal" pitchFamily="2" charset="77"/>
      <p:regular r:id="rId18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C3BBDC"/>
    <a:srgbClr val="E9DAC1"/>
    <a:srgbClr val="B6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DAA1FD-876E-C342-91D3-9DA8134B5B88}" v="8" dt="2022-09-26T11:13:49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329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35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Relationship Id="rId27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B1DAA1FD-876E-C342-91D3-9DA8134B5B88}"/>
    <pc:docChg chg="modSld">
      <pc:chgData name="UNB - AMa - Wanessa Cristina Reis Ribeiro" userId="cfec2968-652d-4b1c-88d7-e41096db917c" providerId="ADAL" clId="{B1DAA1FD-876E-C342-91D3-9DA8134B5B88}" dt="2022-09-26T12:34:08.816" v="0" actId="20577"/>
      <pc:docMkLst>
        <pc:docMk/>
      </pc:docMkLst>
      <pc:sldChg chg="modSp mod">
        <pc:chgData name="UNB - AMa - Wanessa Cristina Reis Ribeiro" userId="cfec2968-652d-4b1c-88d7-e41096db917c" providerId="ADAL" clId="{B1DAA1FD-876E-C342-91D3-9DA8134B5B88}" dt="2022-09-26T12:34:08.816" v="0" actId="20577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B1DAA1FD-876E-C342-91D3-9DA8134B5B88}" dt="2022-09-26T12:34:08.816" v="0" actId="20577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72203759-45E5-EA3C-B4C9-32E6DD4D47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CB174631-E83E-C577-CB11-B16F3DCF91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Principios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3980621" y="2619803"/>
            <a:ext cx="4306678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buNone/>
            </a:pPr>
            <a:r>
              <a:rPr lang="pt-BR" sz="2000" dirty="0">
                <a:solidFill>
                  <a:srgbClr val="000000"/>
                </a:solidFill>
                <a:effectLst/>
              </a:rPr>
              <a:t>No podemos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alcanzar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el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éxito</a:t>
            </a:r>
            <a:r>
              <a:rPr lang="pt-BR" sz="2000" dirty="0">
                <a:solidFill>
                  <a:srgbClr val="000000"/>
                </a:solidFill>
                <a:effectLst/>
              </a:rPr>
              <a:t> solas.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Lo</a:t>
            </a:r>
            <a:r>
              <a:rPr lang="pt-BR" sz="2000" dirty="0">
                <a:solidFill>
                  <a:srgbClr val="000000"/>
                </a:solidFill>
                <a:effectLst/>
              </a:rPr>
              <a:t> que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llegamos</a:t>
            </a:r>
            <a:r>
              <a:rPr lang="pt-BR" sz="2000" dirty="0">
                <a:solidFill>
                  <a:srgbClr val="000000"/>
                </a:solidFill>
                <a:effectLst/>
              </a:rPr>
              <a:t> a ser depende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en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gran</a:t>
            </a:r>
            <a:r>
              <a:rPr lang="pt-BR" sz="2000" dirty="0">
                <a:solidFill>
                  <a:srgbClr val="000000"/>
                </a:solidFill>
                <a:effectLst/>
              </a:rPr>
              <a:t> medida de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las</a:t>
            </a:r>
            <a:r>
              <a:rPr lang="pt-BR" sz="2000" dirty="0">
                <a:solidFill>
                  <a:srgbClr val="000000"/>
                </a:solidFill>
                <a:effectLst/>
              </a:rPr>
              <a:t> personas de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nuestra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red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personal</a:t>
            </a:r>
            <a:r>
              <a:rPr lang="pt-BR" sz="2000" dirty="0">
                <a:solidFill>
                  <a:srgbClr val="000000"/>
                </a:solidFill>
                <a:effectLst/>
              </a:rPr>
              <a:t>. 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566712" y="593207"/>
            <a:ext cx="5145681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“Querido Dios, me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formado para estar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comunión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gente.  Nos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necesitamos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unos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otros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amigos que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pueden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apoyarnos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amigos que me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apoyan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Por favor,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ser una amiga solidaria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alguien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necesita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ser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escuchado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corazón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cariñoso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Cuando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necesite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alguien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me bendiga, por favor,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guíame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alguien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sea mi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verdadera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amiga.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Jesús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mi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verdadero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mejor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amigo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apoyo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Amén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".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938E1F2D-7E14-BA0D-BF99-641AF6F45199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34093" y="352775"/>
            <a:ext cx="48649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5</a:t>
            </a:r>
            <a:endParaRPr lang="en-US" sz="4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435" y="1214971"/>
            <a:ext cx="1143246" cy="1561899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20030" y="3672390"/>
            <a:ext cx="3190875" cy="31979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65CB6033-885B-0E16-5CA4-1A16738147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8"/>
          <a:stretch/>
        </p:blipFill>
        <p:spPr>
          <a:xfrm>
            <a:off x="5447763" y="1300783"/>
            <a:ext cx="6301664" cy="5540644"/>
          </a:xfrm>
          <a:prstGeom prst="rect">
            <a:avLst/>
          </a:prstGeom>
        </p:spPr>
      </p:pic>
      <p:sp>
        <p:nvSpPr>
          <p:cNvPr id="3" name="TextBox 33">
            <a:extLst>
              <a:ext uri="{FF2B5EF4-FFF2-40B4-BE49-F238E27FC236}">
                <a16:creationId xmlns:a16="http://schemas.microsoft.com/office/drawing/2014/main" id="{968F6413-DD30-7D25-914D-BDB7050AB08A}"/>
              </a:ext>
            </a:extLst>
          </p:cNvPr>
          <p:cNvSpPr txBox="1"/>
          <p:nvPr/>
        </p:nvSpPr>
        <p:spPr>
          <a:xfrm>
            <a:off x="1257994" y="4325827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4" name="TextBox 33">
            <a:extLst>
              <a:ext uri="{FF2B5EF4-FFF2-40B4-BE49-F238E27FC236}">
                <a16:creationId xmlns:a16="http://schemas.microsoft.com/office/drawing/2014/main" id="{1C74F95F-6D08-95A1-47E3-031ADB97329C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7" name="TextBox 33">
            <a:extLst>
              <a:ext uri="{FF2B5EF4-FFF2-40B4-BE49-F238E27FC236}">
                <a16:creationId xmlns:a16="http://schemas.microsoft.com/office/drawing/2014/main" id="{5B3F810C-D908-D0DC-FB73-5D66B3CFACD5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solidaria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690781" y="2573423"/>
            <a:ext cx="756949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“Amados,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amémonos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 unos a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otros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, porque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el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 amor es de Dios. Todo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aquel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 que ama es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nacido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 de Dios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y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conoce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  <a:cs typeface="Calibri" panose="020F0502020204030204" pitchFamily="34" charset="0"/>
              </a:rPr>
              <a:t> a Dios.” </a:t>
            </a:r>
          </a:p>
          <a:p>
            <a:endParaRPr lang="pt-BR" sz="3500" dirty="0">
              <a:solidFill>
                <a:srgbClr val="4E2783"/>
              </a:solidFill>
            </a:endParaRPr>
          </a:p>
          <a:p>
            <a:r>
              <a:rPr lang="pt-BR" sz="3500" dirty="0">
                <a:solidFill>
                  <a:srgbClr val="4E2783"/>
                </a:solidFill>
              </a:rPr>
              <a:t> </a:t>
            </a:r>
            <a:r>
              <a:rPr lang="pt-BR" sz="25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1 Juan 4:7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DDD37EA2-31E7-728A-B87F-37AA7EC37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525" y="2336393"/>
            <a:ext cx="3975652" cy="1092607"/>
          </a:xfrm>
          <a:prstGeom prst="rect">
            <a:avLst/>
          </a:prstGeom>
          <a:solidFill>
            <a:schemeClr val="accent1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13CA20A-A467-9B27-4BC0-939F3053E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526" y="3670161"/>
            <a:ext cx="3975651" cy="1092607"/>
          </a:xfrm>
          <a:prstGeom prst="rect">
            <a:avLst/>
          </a:prstGeom>
          <a:solidFill>
            <a:schemeClr val="accent2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824A334-BA79-8EDE-0795-4EB43794D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525" y="4968450"/>
            <a:ext cx="3975653" cy="1092607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055E0210-454D-B6BC-91E4-1EDB6F39756B}"/>
              </a:ext>
            </a:extLst>
          </p:cNvPr>
          <p:cNvSpPr txBox="1"/>
          <p:nvPr/>
        </p:nvSpPr>
        <p:spPr>
          <a:xfrm>
            <a:off x="2084798" y="1149482"/>
            <a:ext cx="779421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6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niveles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una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red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apoyo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70CE26FF-15B6-EB52-9EB8-5B751F0E7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336393"/>
            <a:ext cx="3975652" cy="1092607"/>
          </a:xfrm>
          <a:prstGeom prst="rect">
            <a:avLst/>
          </a:prstGeom>
          <a:solidFill>
            <a:schemeClr val="accent1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F10658F-D803-D341-78B6-DDC679E43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1" y="3670161"/>
            <a:ext cx="3975651" cy="1092607"/>
          </a:xfrm>
          <a:prstGeom prst="rect">
            <a:avLst/>
          </a:prstGeom>
          <a:solidFill>
            <a:schemeClr val="accent2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464CAAE-0642-8E4C-E778-C623D3976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968450"/>
            <a:ext cx="3975653" cy="1092607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76949816-EAA8-AD15-39F7-56F84CC8974A}"/>
              </a:ext>
            </a:extLst>
          </p:cNvPr>
          <p:cNvSpPr/>
          <p:nvPr/>
        </p:nvSpPr>
        <p:spPr>
          <a:xfrm>
            <a:off x="571500" y="2743200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C2DC2B53-6A0C-5AC8-01D4-50AAA3835B31}"/>
              </a:ext>
            </a:extLst>
          </p:cNvPr>
          <p:cNvSpPr txBox="1"/>
          <p:nvPr/>
        </p:nvSpPr>
        <p:spPr>
          <a:xfrm>
            <a:off x="813923" y="2751727"/>
            <a:ext cx="1315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Nivel 1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84324190-8772-E02E-B8DE-5B372B97913B}"/>
              </a:ext>
            </a:extLst>
          </p:cNvPr>
          <p:cNvSpPr/>
          <p:nvPr/>
        </p:nvSpPr>
        <p:spPr>
          <a:xfrm>
            <a:off x="571500" y="4065538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7845F220-AF74-F0F7-DDC7-1B9EDA7C02F8}"/>
              </a:ext>
            </a:extLst>
          </p:cNvPr>
          <p:cNvSpPr txBox="1"/>
          <p:nvPr/>
        </p:nvSpPr>
        <p:spPr>
          <a:xfrm>
            <a:off x="888692" y="4078621"/>
            <a:ext cx="1137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Nivel 2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27AF130F-D39C-CAB7-557F-47F13CA2F826}"/>
              </a:ext>
            </a:extLst>
          </p:cNvPr>
          <p:cNvSpPr/>
          <p:nvPr/>
        </p:nvSpPr>
        <p:spPr>
          <a:xfrm>
            <a:off x="613050" y="5282894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6E20DC39-D1BD-5CC4-0BF5-158497701AE0}"/>
              </a:ext>
            </a:extLst>
          </p:cNvPr>
          <p:cNvSpPr txBox="1"/>
          <p:nvPr/>
        </p:nvSpPr>
        <p:spPr>
          <a:xfrm>
            <a:off x="813923" y="5282894"/>
            <a:ext cx="1156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Nivel 3</a:t>
            </a: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D9856916-5B6B-0E7F-2A8C-6D897CB3A304}"/>
              </a:ext>
            </a:extLst>
          </p:cNvPr>
          <p:cNvSpPr/>
          <p:nvPr/>
        </p:nvSpPr>
        <p:spPr>
          <a:xfrm>
            <a:off x="9603588" y="2786733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F2700CD6-3C95-40DD-2616-FDA81F598852}"/>
              </a:ext>
            </a:extLst>
          </p:cNvPr>
          <p:cNvSpPr txBox="1"/>
          <p:nvPr/>
        </p:nvSpPr>
        <p:spPr>
          <a:xfrm>
            <a:off x="9928941" y="2788702"/>
            <a:ext cx="1204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Nivel 4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4D8AE357-4761-1AD5-2DEB-0923CF8D3280}"/>
              </a:ext>
            </a:extLst>
          </p:cNvPr>
          <p:cNvSpPr/>
          <p:nvPr/>
        </p:nvSpPr>
        <p:spPr>
          <a:xfrm>
            <a:off x="9603588" y="4109071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TextBox 7">
            <a:extLst>
              <a:ext uri="{FF2B5EF4-FFF2-40B4-BE49-F238E27FC236}">
                <a16:creationId xmlns:a16="http://schemas.microsoft.com/office/drawing/2014/main" id="{343341B4-49C7-28AA-9B2C-6ACF07A0EA65}"/>
              </a:ext>
            </a:extLst>
          </p:cNvPr>
          <p:cNvSpPr txBox="1"/>
          <p:nvPr/>
        </p:nvSpPr>
        <p:spPr>
          <a:xfrm>
            <a:off x="9879009" y="4113733"/>
            <a:ext cx="1204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Nivel 5</a:t>
            </a: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D908F1A2-0F31-987F-EF9E-A579E63B9A56}"/>
              </a:ext>
            </a:extLst>
          </p:cNvPr>
          <p:cNvSpPr/>
          <p:nvPr/>
        </p:nvSpPr>
        <p:spPr>
          <a:xfrm>
            <a:off x="9645138" y="5326427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TextBox 7">
            <a:extLst>
              <a:ext uri="{FF2B5EF4-FFF2-40B4-BE49-F238E27FC236}">
                <a16:creationId xmlns:a16="http://schemas.microsoft.com/office/drawing/2014/main" id="{BE99A6F0-CE2C-DB7E-0A8F-9F15C9D67667}"/>
              </a:ext>
            </a:extLst>
          </p:cNvPr>
          <p:cNvSpPr txBox="1"/>
          <p:nvPr/>
        </p:nvSpPr>
        <p:spPr>
          <a:xfrm>
            <a:off x="9923536" y="5314698"/>
            <a:ext cx="1245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Nivel 6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83F2B51-D230-B0F8-4B71-8D157D61E546}"/>
              </a:ext>
            </a:extLst>
          </p:cNvPr>
          <p:cNvSpPr txBox="1"/>
          <p:nvPr/>
        </p:nvSpPr>
        <p:spPr>
          <a:xfrm>
            <a:off x="2641120" y="2503159"/>
            <a:ext cx="2109745" cy="329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Amigos íntimos</a:t>
            </a:r>
          </a:p>
          <a:p>
            <a:pPr>
              <a:lnSpc>
                <a:spcPct val="200000"/>
              </a:lnSpc>
            </a:pPr>
            <a:endParaRPr lang="pt-BR" sz="2000" dirty="0">
              <a:solidFill>
                <a:srgbClr val="4E2783"/>
              </a:solidFill>
              <a:effectLst/>
            </a:endParaRPr>
          </a:p>
          <a:p>
            <a:pPr>
              <a:lnSpc>
                <a:spcPct val="20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Buenos amigos</a:t>
            </a:r>
          </a:p>
          <a:p>
            <a:pPr>
              <a:lnSpc>
                <a:spcPct val="200000"/>
              </a:lnSpc>
            </a:pPr>
            <a:endParaRPr lang="pt-BR" sz="900" dirty="0">
              <a:solidFill>
                <a:srgbClr val="4E2783"/>
              </a:solidFill>
            </a:endParaRPr>
          </a:p>
          <a:p>
            <a:pPr>
              <a:lnSpc>
                <a:spcPct val="200000"/>
              </a:lnSpc>
            </a:pPr>
            <a:endParaRPr lang="pt-BR" dirty="0">
              <a:solidFill>
                <a:srgbClr val="4E2783"/>
              </a:solidFill>
              <a:effectLst/>
            </a:endParaRPr>
          </a:p>
          <a:p>
            <a:pPr>
              <a:lnSpc>
                <a:spcPct val="20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Amigos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casuales</a:t>
            </a:r>
            <a:endParaRPr lang="pt-BR" sz="2000" dirty="0">
              <a:solidFill>
                <a:srgbClr val="4E2783"/>
              </a:solidFill>
              <a:effectLst/>
            </a:endParaRP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600FBEFF-2400-D9B9-13FE-3D9ACF19A51D}"/>
              </a:ext>
            </a:extLst>
          </p:cNvPr>
          <p:cNvSpPr txBox="1"/>
          <p:nvPr/>
        </p:nvSpPr>
        <p:spPr>
          <a:xfrm>
            <a:off x="6629944" y="2597839"/>
            <a:ext cx="276505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2000" dirty="0" err="1">
                <a:solidFill>
                  <a:srgbClr val="4E2783"/>
                </a:solidFill>
                <a:effectLst/>
              </a:rPr>
              <a:t>Compañeros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trabajo</a:t>
            </a:r>
            <a:r>
              <a:rPr lang="pt-BR" sz="2000" dirty="0">
                <a:solidFill>
                  <a:srgbClr val="4E2783"/>
                </a:solidFill>
                <a:effectLst/>
              </a:rPr>
              <a:t> o familiares 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188D1FB8-FCAD-57C9-E8E1-C55ED3DD7D7D}"/>
              </a:ext>
            </a:extLst>
          </p:cNvPr>
          <p:cNvSpPr txBox="1"/>
          <p:nvPr/>
        </p:nvSpPr>
        <p:spPr>
          <a:xfrm>
            <a:off x="7113394" y="3883607"/>
            <a:ext cx="2198009" cy="1852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Amigos distantes</a:t>
            </a:r>
          </a:p>
          <a:p>
            <a:pPr algn="r">
              <a:lnSpc>
                <a:spcPct val="200000"/>
              </a:lnSpc>
            </a:pPr>
            <a:endParaRPr lang="pt-BR" sz="2000" dirty="0">
              <a:solidFill>
                <a:srgbClr val="4E2783"/>
              </a:solidFill>
              <a:effectLst/>
            </a:endParaRPr>
          </a:p>
          <a:p>
            <a:pPr algn="r">
              <a:lnSpc>
                <a:spcPct val="200000"/>
              </a:lnSpc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Conocidos</a:t>
            </a:r>
            <a:r>
              <a:rPr lang="pt-BR" sz="2000" dirty="0">
                <a:solidFill>
                  <a:srgbClr val="4E2783"/>
                </a:solidFill>
                <a:effectLst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8444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701894" y="480124"/>
            <a:ext cx="8563071" cy="5751315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3EF5F37B-F0C6-C6F5-F383-3049833E0B08}"/>
              </a:ext>
            </a:extLst>
          </p:cNvPr>
          <p:cNvSpPr/>
          <p:nvPr/>
        </p:nvSpPr>
        <p:spPr>
          <a:xfrm>
            <a:off x="3592137" y="2704219"/>
            <a:ext cx="6622126" cy="2278221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191001" y="3078378"/>
            <a:ext cx="5336424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 especialistas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crecimiento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iglesia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dicen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85%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miembros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bautizados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proceden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nuestra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red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contactos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personales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1230193" y="3429000"/>
            <a:ext cx="3046840" cy="4355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habitos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para ampliar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la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red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de contatos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495729D-8A5E-0297-96DC-387A62C16191}"/>
              </a:ext>
            </a:extLst>
          </p:cNvPr>
          <p:cNvSpPr txBox="1">
            <a:spLocks/>
          </p:cNvSpPr>
          <p:nvPr/>
        </p:nvSpPr>
        <p:spPr>
          <a:xfrm>
            <a:off x="1693978" y="0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5000" dirty="0">
                <a:solidFill>
                  <a:srgbClr val="4E4FA5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6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40C30B3-CAA7-DC75-6972-1033F3159E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1021547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85AF1B-1F5E-BEE1-C1D9-2FC1634CD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497" y="1927973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7DF7D3C-A43F-FBE6-DF2B-F4CE70994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497" y="2844487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BE5F77D-B7FC-71BA-3EE5-941AAD87E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3728458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8AD79027-2965-242A-33C2-C68AAF249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4660025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9831C573-DE52-F20F-07C9-8DA0EFD72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113" y="5625447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D5A0F2E9-4427-C9F5-336F-061DD0C8104D}"/>
              </a:ext>
            </a:extLst>
          </p:cNvPr>
          <p:cNvSpPr txBox="1"/>
          <p:nvPr/>
        </p:nvSpPr>
        <p:spPr>
          <a:xfrm>
            <a:off x="5807029" y="728542"/>
            <a:ext cx="4858861" cy="546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La experiencia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acción</a:t>
            </a:r>
            <a:endParaRPr lang="pt-BR" sz="2000" dirty="0">
              <a:solidFill>
                <a:srgbClr val="4E2783"/>
              </a:solidFill>
              <a:effectLst/>
            </a:endParaRPr>
          </a:p>
          <a:p>
            <a:pPr>
              <a:lnSpc>
                <a:spcPct val="30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La experiencia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conexión</a:t>
            </a:r>
            <a:endParaRPr lang="pt-BR" sz="2000" dirty="0">
              <a:solidFill>
                <a:srgbClr val="4E2783"/>
              </a:solidFill>
              <a:effectLst/>
            </a:endParaRPr>
          </a:p>
          <a:p>
            <a:pPr>
              <a:lnSpc>
                <a:spcPct val="30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La experiencia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participación</a:t>
            </a:r>
            <a:endParaRPr lang="pt-BR" sz="2000" dirty="0">
              <a:solidFill>
                <a:srgbClr val="4E2783"/>
              </a:solidFill>
              <a:effectLst/>
            </a:endParaRPr>
          </a:p>
          <a:p>
            <a:pPr>
              <a:lnSpc>
                <a:spcPct val="30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La experiencia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empatía</a:t>
            </a:r>
            <a:r>
              <a:rPr lang="pt-BR" sz="2000" dirty="0">
                <a:solidFill>
                  <a:srgbClr val="4E2783"/>
                </a:solidFill>
                <a:effectLst/>
              </a:rPr>
              <a:t> </a:t>
            </a:r>
          </a:p>
          <a:p>
            <a:pPr>
              <a:lnSpc>
                <a:spcPct val="30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La experiencia de compartir</a:t>
            </a:r>
          </a:p>
          <a:p>
            <a:pPr>
              <a:lnSpc>
                <a:spcPct val="30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La experiencia de inspirar </a:t>
            </a:r>
          </a:p>
        </p:txBody>
      </p:sp>
    </p:spTree>
    <p:extLst>
      <p:ext uri="{BB962C8B-B14F-4D97-AF65-F5344CB8AC3E}">
        <p14:creationId xmlns:p14="http://schemas.microsoft.com/office/powerpoint/2010/main" val="278858956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615533"/>
            <a:ext cx="5001829" cy="20016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mujer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busca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nuevas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experiencias, aprende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nuevas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habilidades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disfruta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nueva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información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06FD317B-1C44-45A9-2AC5-0E949CF8820A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7877100D-FA23-4FF5-E0AB-3F936CAB8087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2">
            <a:extLst>
              <a:ext uri="{FF2B5EF4-FFF2-40B4-BE49-F238E27FC236}">
                <a16:creationId xmlns:a16="http://schemas.microsoft.com/office/drawing/2014/main" id="{F4341D61-BFF7-84AB-DF87-A05C5DC8C18F}"/>
              </a:ext>
            </a:extLst>
          </p:cNvPr>
          <p:cNvSpPr txBox="1"/>
          <p:nvPr/>
        </p:nvSpPr>
        <p:spPr>
          <a:xfrm>
            <a:off x="2471944" y="1495065"/>
            <a:ext cx="724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Haz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una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lista</a:t>
            </a:r>
            <a:endParaRPr lang="en-US" sz="5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2654415"/>
            <a:ext cx="6675119" cy="4239926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951427" y="3451903"/>
            <a:ext cx="4441543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Haz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una lista de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mujeres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han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sido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tus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mentoras. ¿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Qué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aprendiste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de cada una de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ellas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?</a:t>
            </a:r>
          </a:p>
        </p:txBody>
      </p:sp>
      <p:pic>
        <p:nvPicPr>
          <p:cNvPr id="4" name="Imagem 3" descr="Texto preto sobre fundo branco&#10;&#10;Descrição gerada automaticamente">
            <a:extLst>
              <a:ext uri="{FF2B5EF4-FFF2-40B4-BE49-F238E27FC236}">
                <a16:creationId xmlns:a16="http://schemas.microsoft.com/office/drawing/2014/main" id="{B1370318-EC0B-27D6-CED6-46B42C83C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259" y="1883403"/>
            <a:ext cx="5112405" cy="511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BD2DF881-B36B-49F2-B3D0-85BB5B6A4180}"/>
</file>

<file path=customXml/itemProps2.xml><?xml version="1.0" encoding="utf-8"?>
<ds:datastoreItem xmlns:ds="http://schemas.openxmlformats.org/officeDocument/2006/customXml" ds:itemID="{4906FB98-4629-45D1-A8BF-37EE431CD2A8}"/>
</file>

<file path=customXml/itemProps3.xml><?xml version="1.0" encoding="utf-8"?>
<ds:datastoreItem xmlns:ds="http://schemas.openxmlformats.org/officeDocument/2006/customXml" ds:itemID="{FFDB22E9-6F1E-4BF8-87E4-156CCC748139}"/>
</file>

<file path=docProps/app.xml><?xml version="1.0" encoding="utf-8"?>
<Properties xmlns="http://schemas.openxmlformats.org/officeDocument/2006/extended-properties" xmlns:vt="http://schemas.openxmlformats.org/officeDocument/2006/docPropsVTypes">
  <TotalTime>7771</TotalTime>
  <Words>297</Words>
  <Application>Microsoft Macintosh PowerPoint</Application>
  <PresentationFormat>Widescreen</PresentationFormat>
  <Paragraphs>42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Nickainley Normal</vt:lpstr>
      <vt:lpstr>Calibri</vt:lpstr>
      <vt:lpstr>Arial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84</cp:revision>
  <dcterms:created xsi:type="dcterms:W3CDTF">2019-05-05T15:23:12Z</dcterms:created>
  <dcterms:modified xsi:type="dcterms:W3CDTF">2022-09-26T12:34:27Z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